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Helvetica Neue" panose="02000503000000020004" pitchFamily="2" charset="0"/>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4" roundtripDataSignature="AMtx7mjiQ7+Y2rsIwdxOJuDK6yXX0p6T8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7"/>
  </p:normalViewPr>
  <p:slideViewPr>
    <p:cSldViewPr snapToGrid="0">
      <p:cViewPr varScale="1">
        <p:scale>
          <a:sx n="104" d="100"/>
          <a:sy n="104" d="100"/>
        </p:scale>
        <p:origin x="896"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 name="Google Shape;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DE4E0B34-D65D-4215-1A38-F7DE025D37C3}"/>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F384A8E0-7B4A-8A9A-9ED7-13569A1B641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96D71B5F-62CE-7F92-272C-C42D2337C02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6697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2059D351-4C60-29F8-9EB0-35E787AC00B0}"/>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C49E90AB-3CED-69DA-0385-5FD9C884ACB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F7338F0B-8714-7908-C557-E81A836EEA6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59603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4B34A296-A4F6-4CB7-6F17-B567D0D084A2}"/>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7CB4F619-356C-4680-BE1E-2A9C89E9E44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39E8B7C5-1BEC-DE66-A25C-12687B8D668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4963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CAB73576-9829-D22C-9E2F-F6199D676CBA}"/>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605D4982-EC93-A818-3440-5A17DCE9FD9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CC1BCA96-DD6E-16E5-FDDF-EAECA10FB7EC}"/>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3940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a:extLst>
            <a:ext uri="{FF2B5EF4-FFF2-40B4-BE49-F238E27FC236}">
              <a16:creationId xmlns:a16="http://schemas.microsoft.com/office/drawing/2014/main" id="{6CD3415D-A392-7A82-CEFA-5CFDBE3D5974}"/>
            </a:ext>
          </a:extLst>
        </p:cNvPr>
        <p:cNvGrpSpPr/>
        <p:nvPr/>
      </p:nvGrpSpPr>
      <p:grpSpPr>
        <a:xfrm>
          <a:off x="0" y="0"/>
          <a:ext cx="0" cy="0"/>
          <a:chOff x="0" y="0"/>
          <a:chExt cx="0" cy="0"/>
        </a:xfrm>
      </p:grpSpPr>
      <p:sp>
        <p:nvSpPr>
          <p:cNvPr id="54" name="Google Shape;54;p2:notes">
            <a:extLst>
              <a:ext uri="{FF2B5EF4-FFF2-40B4-BE49-F238E27FC236}">
                <a16:creationId xmlns:a16="http://schemas.microsoft.com/office/drawing/2014/main" id="{A8C8F18F-CE65-8653-0D25-D27ED6C80AA4}"/>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a:extLst>
              <a:ext uri="{FF2B5EF4-FFF2-40B4-BE49-F238E27FC236}">
                <a16:creationId xmlns:a16="http://schemas.microsoft.com/office/drawing/2014/main" id="{29C6FD72-4058-E59F-2A93-3E1134942DF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73467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1126863" y="1961352"/>
            <a:ext cx="5823472" cy="185285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Helvetica Neue"/>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126863" y="4165599"/>
            <a:ext cx="5738308" cy="1353383"/>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8" name="Google Shape;18;p5"/>
          <p:cNvPicPr preferRelativeResize="0"/>
          <p:nvPr/>
        </p:nvPicPr>
        <p:blipFill rotWithShape="1">
          <a:blip r:embed="rId2">
            <a:alphaModFix/>
          </a:blip>
          <a:srcRect l="51541" r="599"/>
          <a:stretch/>
        </p:blipFill>
        <p:spPr>
          <a:xfrm>
            <a:off x="8213614" y="552207"/>
            <a:ext cx="3623233" cy="5136001"/>
          </a:xfrm>
          <a:prstGeom prst="rect">
            <a:avLst/>
          </a:prstGeom>
          <a:noFill/>
          <a:ln>
            <a:noFill/>
          </a:ln>
        </p:spPr>
      </p:pic>
      <p:sp>
        <p:nvSpPr>
          <p:cNvPr id="19" name="Google Shape;19;p5"/>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0" name="Google Shape;20;p5"/>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1" name="Google Shape;21;p5" descr="A blue and white logo&#10;&#10;Description automatically generated"/>
          <p:cNvPicPr preferRelativeResize="0"/>
          <p:nvPr/>
        </p:nvPicPr>
        <p:blipFill rotWithShape="1">
          <a:blip r:embed="rId5">
            <a:alphaModFix/>
          </a:blip>
          <a:srcRect/>
          <a:stretch/>
        </p:blipFill>
        <p:spPr>
          <a:xfrm>
            <a:off x="1090661" y="751698"/>
            <a:ext cx="2436309" cy="973698"/>
          </a:xfrm>
          <a:prstGeom prst="rect">
            <a:avLst/>
          </a:prstGeom>
          <a:noFill/>
          <a:ln>
            <a:noFill/>
          </a:ln>
        </p:spPr>
      </p:pic>
      <p:sp>
        <p:nvSpPr>
          <p:cNvPr id="22" name="Google Shape;22;p5"/>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787878"/>
                </a:solidFill>
                <a:latin typeface="Arial"/>
                <a:ea typeface="Arial"/>
                <a:cs typeface="Arial"/>
                <a:sym typeface="Arial"/>
              </a:defRPr>
            </a:lvl1pPr>
            <a:lvl2pPr marL="0" lvl="1" indent="0" algn="r">
              <a:spcBef>
                <a:spcPts val="0"/>
              </a:spcBef>
              <a:buNone/>
              <a:defRPr sz="1200" b="0" i="0" u="none" strike="noStrike" cap="none">
                <a:solidFill>
                  <a:srgbClr val="787878"/>
                </a:solidFill>
                <a:latin typeface="Arial"/>
                <a:ea typeface="Arial"/>
                <a:cs typeface="Arial"/>
                <a:sym typeface="Arial"/>
              </a:defRPr>
            </a:lvl2pPr>
            <a:lvl3pPr marL="0" lvl="2" indent="0" algn="r">
              <a:spcBef>
                <a:spcPts val="0"/>
              </a:spcBef>
              <a:buNone/>
              <a:defRPr sz="1200" b="0" i="0" u="none" strike="noStrike" cap="none">
                <a:solidFill>
                  <a:srgbClr val="787878"/>
                </a:solidFill>
                <a:latin typeface="Arial"/>
                <a:ea typeface="Arial"/>
                <a:cs typeface="Arial"/>
                <a:sym typeface="Arial"/>
              </a:defRPr>
            </a:lvl3pPr>
            <a:lvl4pPr marL="0" lvl="3" indent="0" algn="r">
              <a:spcBef>
                <a:spcPts val="0"/>
              </a:spcBef>
              <a:buNone/>
              <a:defRPr sz="1200" b="0" i="0" u="none" strike="noStrike" cap="none">
                <a:solidFill>
                  <a:srgbClr val="787878"/>
                </a:solidFill>
                <a:latin typeface="Arial"/>
                <a:ea typeface="Arial"/>
                <a:cs typeface="Arial"/>
                <a:sym typeface="Arial"/>
              </a:defRPr>
            </a:lvl4pPr>
            <a:lvl5pPr marL="0" lvl="4" indent="0" algn="r">
              <a:spcBef>
                <a:spcPts val="0"/>
              </a:spcBef>
              <a:buNone/>
              <a:defRPr sz="1200" b="0" i="0" u="none" strike="noStrike" cap="none">
                <a:solidFill>
                  <a:srgbClr val="787878"/>
                </a:solidFill>
                <a:latin typeface="Arial"/>
                <a:ea typeface="Arial"/>
                <a:cs typeface="Arial"/>
                <a:sym typeface="Arial"/>
              </a:defRPr>
            </a:lvl5pPr>
            <a:lvl6pPr marL="0" lvl="5" indent="0" algn="r">
              <a:spcBef>
                <a:spcPts val="0"/>
              </a:spcBef>
              <a:buNone/>
              <a:defRPr sz="1200" b="0" i="0" u="none" strike="noStrike" cap="none">
                <a:solidFill>
                  <a:srgbClr val="787878"/>
                </a:solidFill>
                <a:latin typeface="Arial"/>
                <a:ea typeface="Arial"/>
                <a:cs typeface="Arial"/>
                <a:sym typeface="Arial"/>
              </a:defRPr>
            </a:lvl6pPr>
            <a:lvl7pPr marL="0" lvl="6" indent="0" algn="r">
              <a:spcBef>
                <a:spcPts val="0"/>
              </a:spcBef>
              <a:buNone/>
              <a:defRPr sz="1200" b="0" i="0" u="none" strike="noStrike" cap="none">
                <a:solidFill>
                  <a:srgbClr val="787878"/>
                </a:solidFill>
                <a:latin typeface="Arial"/>
                <a:ea typeface="Arial"/>
                <a:cs typeface="Arial"/>
                <a:sym typeface="Arial"/>
              </a:defRPr>
            </a:lvl7pPr>
            <a:lvl8pPr marL="0" lvl="7" indent="0" algn="r">
              <a:spcBef>
                <a:spcPts val="0"/>
              </a:spcBef>
              <a:buNone/>
              <a:defRPr sz="1200" b="0" i="0" u="none" strike="noStrike" cap="none">
                <a:solidFill>
                  <a:srgbClr val="787878"/>
                </a:solidFill>
                <a:latin typeface="Arial"/>
                <a:ea typeface="Arial"/>
                <a:cs typeface="Arial"/>
                <a:sym typeface="Arial"/>
              </a:defRPr>
            </a:lvl8pPr>
            <a:lvl9pPr marL="0" lvl="8" indent="0" algn="r">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090661" y="210343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26" name="Google Shape;26;p6"/>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7" name="Google Shape;27;p6" descr="A blue and white logo&#10;&#10;Description automatically generated"/>
          <p:cNvPicPr preferRelativeResize="0"/>
          <p:nvPr/>
        </p:nvPicPr>
        <p:blipFill rotWithShape="1">
          <a:blip r:embed="rId4">
            <a:alphaModFix/>
          </a:blip>
          <a:srcRect/>
          <a:stretch/>
        </p:blipFill>
        <p:spPr>
          <a:xfrm>
            <a:off x="1090661" y="751698"/>
            <a:ext cx="2436309" cy="973698"/>
          </a:xfrm>
          <a:prstGeom prst="rect">
            <a:avLst/>
          </a:prstGeom>
          <a:noFill/>
          <a:ln>
            <a:noFill/>
          </a:ln>
        </p:spPr>
      </p:pic>
      <p:pic>
        <p:nvPicPr>
          <p:cNvPr id="28" name="Google Shape;28;p6"/>
          <p:cNvPicPr preferRelativeResize="0"/>
          <p:nvPr/>
        </p:nvPicPr>
        <p:blipFill rotWithShape="1">
          <a:blip r:embed="rId5">
            <a:alphaModFix/>
          </a:blip>
          <a:srcRect l="50941" t="19791" r="23232" b="26133"/>
          <a:stretch/>
        </p:blipFill>
        <p:spPr>
          <a:xfrm rot="-5400000">
            <a:off x="9474468" y="-472001"/>
            <a:ext cx="2245536" cy="3189534"/>
          </a:xfrm>
          <a:prstGeom prst="rect">
            <a:avLst/>
          </a:prstGeom>
          <a:noFill/>
          <a:ln>
            <a:noFill/>
          </a:ln>
        </p:spPr>
      </p:pic>
      <p:pic>
        <p:nvPicPr>
          <p:cNvPr id="29" name="Google Shape;29;p6"/>
          <p:cNvPicPr preferRelativeResize="0"/>
          <p:nvPr/>
        </p:nvPicPr>
        <p:blipFill rotWithShape="1">
          <a:blip r:embed="rId5">
            <a:alphaModFix/>
          </a:blip>
          <a:srcRect l="50941" t="37818" r="36915" b="48994"/>
          <a:stretch/>
        </p:blipFill>
        <p:spPr>
          <a:xfrm>
            <a:off x="9144000" y="4612467"/>
            <a:ext cx="3048000" cy="2245533"/>
          </a:xfrm>
          <a:prstGeom prst="rect">
            <a:avLst/>
          </a:prstGeom>
          <a:noFill/>
          <a:ln>
            <a:noFill/>
          </a:ln>
        </p:spPr>
      </p:pic>
      <p:sp>
        <p:nvSpPr>
          <p:cNvPr id="30" name="Google Shape;30;p6"/>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1" name="Google Shape;31;p6"/>
          <p:cNvSpPr txBox="1">
            <a:spLocks noGrp="1"/>
          </p:cNvSpPr>
          <p:nvPr>
            <p:ph type="subTitle" idx="1"/>
          </p:nvPr>
        </p:nvSpPr>
        <p:spPr>
          <a:xfrm>
            <a:off x="1064490" y="3571732"/>
            <a:ext cx="5738308" cy="1353383"/>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Clr>
                <a:schemeClr val="dk1"/>
              </a:buClr>
              <a:buSzPts val="1800"/>
              <a:buNone/>
              <a:defRPr sz="18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solidFill>
          <a:srgbClr val="0C4EA2"/>
        </a:solidFill>
        <a:effectLst/>
      </p:bgPr>
    </p:bg>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838200" y="2111924"/>
            <a:ext cx="5382257"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4400"/>
              <a:buFont typeface="Helvetica Neue"/>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7"/>
          <p:cNvSpPr txBox="1">
            <a:spLocks noGrp="1"/>
          </p:cNvSpPr>
          <p:nvPr>
            <p:ph type="body" idx="1"/>
          </p:nvPr>
        </p:nvSpPr>
        <p:spPr>
          <a:xfrm>
            <a:off x="838199" y="3640456"/>
            <a:ext cx="5382258" cy="2054679"/>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lt1"/>
              </a:buClr>
              <a:buSzPts val="2800"/>
              <a:buChar char="•"/>
              <a:defRPr>
                <a:solidFill>
                  <a:schemeClr val="lt1"/>
                </a:solidFill>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5" name="Google Shape;35;p7" descr="A blue and white logo&#10;&#10;Description automatically generated"/>
          <p:cNvPicPr preferRelativeResize="0"/>
          <p:nvPr/>
        </p:nvPicPr>
        <p:blipFill rotWithShape="1">
          <a:blip r:embed="rId2">
            <a:alphaModFix/>
          </a:blip>
          <a:srcRect/>
          <a:stretch/>
        </p:blipFill>
        <p:spPr>
          <a:xfrm>
            <a:off x="838200" y="573049"/>
            <a:ext cx="2496672" cy="996904"/>
          </a:xfrm>
          <a:prstGeom prst="rect">
            <a:avLst/>
          </a:prstGeom>
          <a:noFill/>
          <a:ln>
            <a:noFill/>
          </a:ln>
        </p:spPr>
      </p:pic>
      <p:sp>
        <p:nvSpPr>
          <p:cNvPr id="36" name="Google Shape;36;p7"/>
          <p:cNvSpPr txBox="1"/>
          <p:nvPr/>
        </p:nvSpPr>
        <p:spPr>
          <a:xfrm>
            <a:off x="4008760" y="5923047"/>
            <a:ext cx="4032154"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800">
                <a:solidFill>
                  <a:schemeClr val="lt1"/>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800">
              <a:solidFill>
                <a:schemeClr val="lt1"/>
              </a:solidFill>
              <a:latin typeface="Calibri"/>
              <a:ea typeface="Calibri"/>
              <a:cs typeface="Calibri"/>
              <a:sym typeface="Calibri"/>
            </a:endParaRPr>
          </a:p>
        </p:txBody>
      </p:sp>
      <p:pic>
        <p:nvPicPr>
          <p:cNvPr id="37" name="Google Shape;37;p7" descr="A black background with white text&#10;&#10;Description automatically generated"/>
          <p:cNvPicPr preferRelativeResize="0"/>
          <p:nvPr/>
        </p:nvPicPr>
        <p:blipFill rotWithShape="1">
          <a:blip r:embed="rId3">
            <a:alphaModFix/>
          </a:blip>
          <a:srcRect/>
          <a:stretch/>
        </p:blipFill>
        <p:spPr>
          <a:xfrm>
            <a:off x="728071" y="5923047"/>
            <a:ext cx="2801257" cy="623762"/>
          </a:xfrm>
          <a:prstGeom prst="rect">
            <a:avLst/>
          </a:prstGeom>
          <a:noFill/>
          <a:ln>
            <a:noFill/>
          </a:ln>
        </p:spPr>
      </p:pic>
      <p:sp>
        <p:nvSpPr>
          <p:cNvPr id="38" name="Google Shape;38;p7"/>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1"/>
                </a:solidFill>
                <a:latin typeface="Arial"/>
                <a:ea typeface="Arial"/>
                <a:cs typeface="Arial"/>
                <a:sym typeface="Arial"/>
              </a:defRPr>
            </a:lvl1pPr>
            <a:lvl2pPr marL="0" lvl="1" indent="0" algn="r">
              <a:spcBef>
                <a:spcPts val="0"/>
              </a:spcBef>
              <a:buNone/>
              <a:defRPr sz="1200">
                <a:solidFill>
                  <a:schemeClr val="lt1"/>
                </a:solidFill>
                <a:latin typeface="Arial"/>
                <a:ea typeface="Arial"/>
                <a:cs typeface="Arial"/>
                <a:sym typeface="Arial"/>
              </a:defRPr>
            </a:lvl2pPr>
            <a:lvl3pPr marL="0" lvl="2" indent="0" algn="r">
              <a:spcBef>
                <a:spcPts val="0"/>
              </a:spcBef>
              <a:buNone/>
              <a:defRPr sz="1200">
                <a:solidFill>
                  <a:schemeClr val="lt1"/>
                </a:solidFill>
                <a:latin typeface="Arial"/>
                <a:ea typeface="Arial"/>
                <a:cs typeface="Arial"/>
                <a:sym typeface="Arial"/>
              </a:defRPr>
            </a:lvl3pPr>
            <a:lvl4pPr marL="0" lvl="3" indent="0" algn="r">
              <a:spcBef>
                <a:spcPts val="0"/>
              </a:spcBef>
              <a:buNone/>
              <a:defRPr sz="1200">
                <a:solidFill>
                  <a:schemeClr val="lt1"/>
                </a:solidFill>
                <a:latin typeface="Arial"/>
                <a:ea typeface="Arial"/>
                <a:cs typeface="Arial"/>
                <a:sym typeface="Arial"/>
              </a:defRPr>
            </a:lvl4pPr>
            <a:lvl5pPr marL="0" lvl="4" indent="0" algn="r">
              <a:spcBef>
                <a:spcPts val="0"/>
              </a:spcBef>
              <a:buNone/>
              <a:defRPr sz="1200">
                <a:solidFill>
                  <a:schemeClr val="lt1"/>
                </a:solidFill>
                <a:latin typeface="Arial"/>
                <a:ea typeface="Arial"/>
                <a:cs typeface="Arial"/>
                <a:sym typeface="Arial"/>
              </a:defRPr>
            </a:lvl5pPr>
            <a:lvl6pPr marL="0" lvl="5" indent="0" algn="r">
              <a:spcBef>
                <a:spcPts val="0"/>
              </a:spcBef>
              <a:buNone/>
              <a:defRPr sz="1200">
                <a:solidFill>
                  <a:schemeClr val="lt1"/>
                </a:solidFill>
                <a:latin typeface="Arial"/>
                <a:ea typeface="Arial"/>
                <a:cs typeface="Arial"/>
                <a:sym typeface="Arial"/>
              </a:defRPr>
            </a:lvl6pPr>
            <a:lvl7pPr marL="0" lvl="6" indent="0" algn="r">
              <a:spcBef>
                <a:spcPts val="0"/>
              </a:spcBef>
              <a:buNone/>
              <a:defRPr sz="1200">
                <a:solidFill>
                  <a:schemeClr val="lt1"/>
                </a:solidFill>
                <a:latin typeface="Arial"/>
                <a:ea typeface="Arial"/>
                <a:cs typeface="Arial"/>
                <a:sym typeface="Arial"/>
              </a:defRPr>
            </a:lvl7pPr>
            <a:lvl8pPr marL="0" lvl="7" indent="0" algn="r">
              <a:spcBef>
                <a:spcPts val="0"/>
              </a:spcBef>
              <a:buNone/>
              <a:defRPr sz="1200">
                <a:solidFill>
                  <a:schemeClr val="lt1"/>
                </a:solidFill>
                <a:latin typeface="Arial"/>
                <a:ea typeface="Arial"/>
                <a:cs typeface="Arial"/>
                <a:sym typeface="Arial"/>
              </a:defRPr>
            </a:lvl8pPr>
            <a:lvl9pPr marL="0" lvl="8" indent="0" algn="r">
              <a:spcBef>
                <a:spcPts val="0"/>
              </a:spcBef>
              <a:buNone/>
              <a:defRPr sz="1200">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
        <p:nvSpPr>
          <p:cNvPr id="39" name="Google Shape;39;p7"/>
          <p:cNvSpPr/>
          <p:nvPr/>
        </p:nvSpPr>
        <p:spPr>
          <a:xfrm rot="-2655531" flipH="1">
            <a:off x="9407103" y="-2231139"/>
            <a:ext cx="4388324" cy="5395557"/>
          </a:xfrm>
          <a:custGeom>
            <a:avLst/>
            <a:gdLst/>
            <a:ahLst/>
            <a:cxnLst/>
            <a:rect l="l" t="t" r="r" b="b"/>
            <a:pathLst>
              <a:path w="5787352" h="6339313" extrusionOk="0">
                <a:moveTo>
                  <a:pt x="5787352" y="0"/>
                </a:moveTo>
                <a:lnTo>
                  <a:pt x="0" y="0"/>
                </a:lnTo>
                <a:lnTo>
                  <a:pt x="0" y="6339314"/>
                </a:lnTo>
                <a:lnTo>
                  <a:pt x="5787352" y="6339314"/>
                </a:lnTo>
                <a:lnTo>
                  <a:pt x="5787352" y="0"/>
                </a:lnTo>
                <a:close/>
              </a:path>
            </a:pathLst>
          </a:custGeom>
          <a:blipFill rotWithShape="1">
            <a:blip r:embed="rId4">
              <a:alphaModFix amt="44999"/>
            </a:blip>
            <a:stretch>
              <a:fillRect t="-6790" r="-9355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0"/>
        <p:cNvGrpSpPr/>
        <p:nvPr/>
      </p:nvGrpSpPr>
      <p:grpSpPr>
        <a:xfrm>
          <a:off x="0" y="0"/>
          <a:ext cx="0" cy="0"/>
          <a:chOff x="0" y="0"/>
          <a:chExt cx="0" cy="0"/>
        </a:xfrm>
      </p:grpSpPr>
      <p:sp>
        <p:nvSpPr>
          <p:cNvPr id="41" name="Google Shape;41;p8"/>
          <p:cNvSpPr txBox="1">
            <a:spLocks noGrp="1"/>
          </p:cNvSpPr>
          <p:nvPr>
            <p:ph type="title"/>
          </p:nvPr>
        </p:nvSpPr>
        <p:spPr>
          <a:xfrm>
            <a:off x="838200" y="164528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8"/>
          <p:cNvSpPr/>
          <p:nvPr/>
        </p:nvSpPr>
        <p:spPr>
          <a:xfrm>
            <a:off x="1126863" y="5952028"/>
            <a:ext cx="2601520" cy="579922"/>
          </a:xfrm>
          <a:custGeom>
            <a:avLst/>
            <a:gdLst/>
            <a:ahLst/>
            <a:cxnLst/>
            <a:rect l="l" t="t" r="r" b="b"/>
            <a:pathLst>
              <a:path w="3948488" h="880184" extrusionOk="0">
                <a:moveTo>
                  <a:pt x="0" y="0"/>
                </a:moveTo>
                <a:lnTo>
                  <a:pt x="3948488" y="0"/>
                </a:lnTo>
                <a:lnTo>
                  <a:pt x="3948488" y="880183"/>
                </a:lnTo>
                <a:lnTo>
                  <a:pt x="0" y="88018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 name="Google Shape;43;p8"/>
          <p:cNvSpPr/>
          <p:nvPr/>
        </p:nvSpPr>
        <p:spPr>
          <a:xfrm>
            <a:off x="4038599" y="5952028"/>
            <a:ext cx="3663817" cy="513892"/>
          </a:xfrm>
          <a:custGeom>
            <a:avLst/>
            <a:gdLst/>
            <a:ahLst/>
            <a:cxnLst/>
            <a:rect l="l" t="t" r="r" b="b"/>
            <a:pathLst>
              <a:path w="5595907" h="784889" extrusionOk="0">
                <a:moveTo>
                  <a:pt x="0" y="0"/>
                </a:moveTo>
                <a:lnTo>
                  <a:pt x="5595907" y="0"/>
                </a:lnTo>
                <a:lnTo>
                  <a:pt x="5595907" y="784888"/>
                </a:lnTo>
                <a:lnTo>
                  <a:pt x="0" y="78488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44" name="Google Shape;44;p8"/>
          <p:cNvPicPr preferRelativeResize="0"/>
          <p:nvPr/>
        </p:nvPicPr>
        <p:blipFill rotWithShape="1">
          <a:blip r:embed="rId4">
            <a:alphaModFix/>
          </a:blip>
          <a:srcRect l="50941" t="37818" r="36915" b="48994"/>
          <a:stretch/>
        </p:blipFill>
        <p:spPr>
          <a:xfrm>
            <a:off x="9144000" y="4612467"/>
            <a:ext cx="3048000" cy="2245533"/>
          </a:xfrm>
          <a:prstGeom prst="rect">
            <a:avLst/>
          </a:prstGeom>
          <a:noFill/>
          <a:ln>
            <a:noFill/>
          </a:ln>
        </p:spPr>
      </p:pic>
      <p:sp>
        <p:nvSpPr>
          <p:cNvPr id="45" name="Google Shape;45;p8"/>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87878"/>
                </a:solidFill>
                <a:latin typeface="Arial"/>
                <a:ea typeface="Arial"/>
                <a:cs typeface="Arial"/>
                <a:sym typeface="Arial"/>
              </a:defRPr>
            </a:lvl1pPr>
            <a:lvl2pPr marL="0" lvl="1" indent="0" algn="r">
              <a:spcBef>
                <a:spcPts val="0"/>
              </a:spcBef>
              <a:buNone/>
              <a:defRPr sz="1200">
                <a:solidFill>
                  <a:srgbClr val="787878"/>
                </a:solidFill>
                <a:latin typeface="Arial"/>
                <a:ea typeface="Arial"/>
                <a:cs typeface="Arial"/>
                <a:sym typeface="Arial"/>
              </a:defRPr>
            </a:lvl2pPr>
            <a:lvl3pPr marL="0" lvl="2" indent="0" algn="r">
              <a:spcBef>
                <a:spcPts val="0"/>
              </a:spcBef>
              <a:buNone/>
              <a:defRPr sz="1200">
                <a:solidFill>
                  <a:srgbClr val="787878"/>
                </a:solidFill>
                <a:latin typeface="Arial"/>
                <a:ea typeface="Arial"/>
                <a:cs typeface="Arial"/>
                <a:sym typeface="Arial"/>
              </a:defRPr>
            </a:lvl3pPr>
            <a:lvl4pPr marL="0" lvl="3" indent="0" algn="r">
              <a:spcBef>
                <a:spcPts val="0"/>
              </a:spcBef>
              <a:buNone/>
              <a:defRPr sz="1200">
                <a:solidFill>
                  <a:srgbClr val="787878"/>
                </a:solidFill>
                <a:latin typeface="Arial"/>
                <a:ea typeface="Arial"/>
                <a:cs typeface="Arial"/>
                <a:sym typeface="Arial"/>
              </a:defRPr>
            </a:lvl4pPr>
            <a:lvl5pPr marL="0" lvl="4" indent="0" algn="r">
              <a:spcBef>
                <a:spcPts val="0"/>
              </a:spcBef>
              <a:buNone/>
              <a:defRPr sz="1200">
                <a:solidFill>
                  <a:srgbClr val="787878"/>
                </a:solidFill>
                <a:latin typeface="Arial"/>
                <a:ea typeface="Arial"/>
                <a:cs typeface="Arial"/>
                <a:sym typeface="Arial"/>
              </a:defRPr>
            </a:lvl5pPr>
            <a:lvl6pPr marL="0" lvl="5" indent="0" algn="r">
              <a:spcBef>
                <a:spcPts val="0"/>
              </a:spcBef>
              <a:buNone/>
              <a:defRPr sz="1200">
                <a:solidFill>
                  <a:srgbClr val="787878"/>
                </a:solidFill>
                <a:latin typeface="Arial"/>
                <a:ea typeface="Arial"/>
                <a:cs typeface="Arial"/>
                <a:sym typeface="Arial"/>
              </a:defRPr>
            </a:lvl6pPr>
            <a:lvl7pPr marL="0" lvl="6" indent="0" algn="r">
              <a:spcBef>
                <a:spcPts val="0"/>
              </a:spcBef>
              <a:buNone/>
              <a:defRPr sz="1200">
                <a:solidFill>
                  <a:srgbClr val="787878"/>
                </a:solidFill>
                <a:latin typeface="Arial"/>
                <a:ea typeface="Arial"/>
                <a:cs typeface="Arial"/>
                <a:sym typeface="Arial"/>
              </a:defRPr>
            </a:lvl7pPr>
            <a:lvl8pPr marL="0" lvl="7" indent="0" algn="r">
              <a:spcBef>
                <a:spcPts val="0"/>
              </a:spcBef>
              <a:buNone/>
              <a:defRPr sz="1200">
                <a:solidFill>
                  <a:srgbClr val="787878"/>
                </a:solidFill>
                <a:latin typeface="Arial"/>
                <a:ea typeface="Arial"/>
                <a:cs typeface="Arial"/>
                <a:sym typeface="Arial"/>
              </a:defRPr>
            </a:lvl8pPr>
            <a:lvl9pPr marL="0" lvl="8" indent="0" algn="r">
              <a:spcBef>
                <a:spcPts val="0"/>
              </a:spcBef>
              <a:buNone/>
              <a:defRPr sz="1200">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78787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87878"/>
                </a:solidFill>
                <a:latin typeface="Arial"/>
                <a:ea typeface="Arial"/>
                <a:cs typeface="Arial"/>
                <a:sym typeface="Arial"/>
              </a:defRPr>
            </a:lvl1pPr>
            <a:lvl2pPr marL="0" marR="0" lvl="1" indent="0" algn="r" rtl="0">
              <a:spcBef>
                <a:spcPts val="0"/>
              </a:spcBef>
              <a:buNone/>
              <a:defRPr sz="1200" b="0" i="0" u="none" strike="noStrike" cap="none">
                <a:solidFill>
                  <a:srgbClr val="787878"/>
                </a:solidFill>
                <a:latin typeface="Arial"/>
                <a:ea typeface="Arial"/>
                <a:cs typeface="Arial"/>
                <a:sym typeface="Arial"/>
              </a:defRPr>
            </a:lvl2pPr>
            <a:lvl3pPr marL="0" marR="0" lvl="2" indent="0" algn="r" rtl="0">
              <a:spcBef>
                <a:spcPts val="0"/>
              </a:spcBef>
              <a:buNone/>
              <a:defRPr sz="1200" b="0" i="0" u="none" strike="noStrike" cap="none">
                <a:solidFill>
                  <a:srgbClr val="787878"/>
                </a:solidFill>
                <a:latin typeface="Arial"/>
                <a:ea typeface="Arial"/>
                <a:cs typeface="Arial"/>
                <a:sym typeface="Arial"/>
              </a:defRPr>
            </a:lvl3pPr>
            <a:lvl4pPr marL="0" marR="0" lvl="3" indent="0" algn="r" rtl="0">
              <a:spcBef>
                <a:spcPts val="0"/>
              </a:spcBef>
              <a:buNone/>
              <a:defRPr sz="1200" b="0" i="0" u="none" strike="noStrike" cap="none">
                <a:solidFill>
                  <a:srgbClr val="787878"/>
                </a:solidFill>
                <a:latin typeface="Arial"/>
                <a:ea typeface="Arial"/>
                <a:cs typeface="Arial"/>
                <a:sym typeface="Arial"/>
              </a:defRPr>
            </a:lvl4pPr>
            <a:lvl5pPr marL="0" marR="0" lvl="4" indent="0" algn="r" rtl="0">
              <a:spcBef>
                <a:spcPts val="0"/>
              </a:spcBef>
              <a:buNone/>
              <a:defRPr sz="1200" b="0" i="0" u="none" strike="noStrike" cap="none">
                <a:solidFill>
                  <a:srgbClr val="787878"/>
                </a:solidFill>
                <a:latin typeface="Arial"/>
                <a:ea typeface="Arial"/>
                <a:cs typeface="Arial"/>
                <a:sym typeface="Arial"/>
              </a:defRPr>
            </a:lvl5pPr>
            <a:lvl6pPr marL="0" marR="0" lvl="5" indent="0" algn="r" rtl="0">
              <a:spcBef>
                <a:spcPts val="0"/>
              </a:spcBef>
              <a:buNone/>
              <a:defRPr sz="1200" b="0" i="0" u="none" strike="noStrike" cap="none">
                <a:solidFill>
                  <a:srgbClr val="787878"/>
                </a:solidFill>
                <a:latin typeface="Arial"/>
                <a:ea typeface="Arial"/>
                <a:cs typeface="Arial"/>
                <a:sym typeface="Arial"/>
              </a:defRPr>
            </a:lvl6pPr>
            <a:lvl7pPr marL="0" marR="0" lvl="6" indent="0" algn="r" rtl="0">
              <a:spcBef>
                <a:spcPts val="0"/>
              </a:spcBef>
              <a:buNone/>
              <a:defRPr sz="1200" b="0" i="0" u="none" strike="noStrike" cap="none">
                <a:solidFill>
                  <a:srgbClr val="787878"/>
                </a:solidFill>
                <a:latin typeface="Arial"/>
                <a:ea typeface="Arial"/>
                <a:cs typeface="Arial"/>
                <a:sym typeface="Arial"/>
              </a:defRPr>
            </a:lvl7pPr>
            <a:lvl8pPr marL="0" marR="0" lvl="7" indent="0" algn="r" rtl="0">
              <a:spcBef>
                <a:spcPts val="0"/>
              </a:spcBef>
              <a:buNone/>
              <a:defRPr sz="1200" b="0" i="0" u="none" strike="noStrike" cap="none">
                <a:solidFill>
                  <a:srgbClr val="787878"/>
                </a:solidFill>
                <a:latin typeface="Arial"/>
                <a:ea typeface="Arial"/>
                <a:cs typeface="Arial"/>
                <a:sym typeface="Arial"/>
              </a:defRPr>
            </a:lvl8pPr>
            <a:lvl9pPr marL="0" marR="0" lvl="8" indent="0" algn="r" rtl="0">
              <a:spcBef>
                <a:spcPts val="0"/>
              </a:spcBef>
              <a:buNone/>
              <a:defRPr sz="1200" b="0" i="0" u="none" strike="noStrike" cap="none">
                <a:solidFill>
                  <a:srgbClr val="78787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1"/>
          <p:cNvSpPr txBox="1">
            <a:spLocks noGrp="1"/>
          </p:cNvSpPr>
          <p:nvPr>
            <p:ph type="ctrTitle"/>
          </p:nvPr>
        </p:nvSpPr>
        <p:spPr>
          <a:xfrm>
            <a:off x="1090068" y="2695929"/>
            <a:ext cx="6350759" cy="146614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22650"/>
              </a:buClr>
              <a:buSzPts val="2000"/>
              <a:buFont typeface="Helvetica Neue"/>
              <a:buNone/>
            </a:pPr>
            <a:r>
              <a:rPr lang="en-US" sz="2000" b="1" dirty="0">
                <a:solidFill>
                  <a:srgbClr val="022650"/>
                </a:solidFill>
              </a:rPr>
              <a:t>Cybersecurity and Disinformation</a:t>
            </a:r>
            <a:br>
              <a:rPr lang="en-US" sz="2000" b="1" dirty="0">
                <a:solidFill>
                  <a:srgbClr val="022650"/>
                </a:solidFill>
              </a:rPr>
            </a:br>
            <a:r>
              <a:rPr lang="en-US" sz="2000" dirty="0">
                <a:solidFill>
                  <a:srgbClr val="022650"/>
                </a:solidFill>
              </a:rPr>
              <a:t>When Things Go Wrong</a:t>
            </a:r>
            <a:br>
              <a:rPr lang="en-US" sz="2000" dirty="0">
                <a:solidFill>
                  <a:srgbClr val="022650"/>
                </a:solidFill>
              </a:rPr>
            </a:br>
            <a:r>
              <a:rPr lang="en-US" sz="2000" dirty="0">
                <a:solidFill>
                  <a:srgbClr val="022650"/>
                </a:solidFill>
              </a:rPr>
              <a:t>Section 2 [Teachers-School Leaders-Parents]</a:t>
            </a:r>
            <a:endParaRPr dirty="0"/>
          </a:p>
        </p:txBody>
      </p:sp>
      <p:sp>
        <p:nvSpPr>
          <p:cNvPr id="51" name="Google Shape;51;p1"/>
          <p:cNvSpPr txBox="1"/>
          <p:nvPr/>
        </p:nvSpPr>
        <p:spPr>
          <a:xfrm>
            <a:off x="636608" y="2037144"/>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 name="Google Shape;52;p1"/>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a:t>
            </a:fld>
            <a:endParaRPr/>
          </a:p>
        </p:txBody>
      </p:sp>
      <p:sp>
        <p:nvSpPr>
          <p:cNvPr id="59" name="Google Shape;59;p2"/>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Individual Reflection</a:t>
            </a:r>
            <a:endParaRPr sz="2500" b="1" u="sng" dirty="0">
              <a:solidFill>
                <a:srgbClr val="1B1C1D"/>
              </a:solidFill>
              <a:highlight>
                <a:schemeClr val="lt1"/>
              </a:highlight>
              <a:latin typeface="Arial"/>
              <a:ea typeface="Arial"/>
              <a:cs typeface="Arial"/>
              <a:sym typeface="Arial"/>
            </a:endParaRPr>
          </a:p>
          <a:p>
            <a:pPr marL="0" lvl="0" indent="0" algn="l" rtl="0">
              <a:lnSpc>
                <a:spcPct val="115000"/>
              </a:lnSpc>
              <a:spcBef>
                <a:spcPts val="0"/>
              </a:spcBef>
              <a:spcAft>
                <a:spcPts val="0"/>
              </a:spcAft>
              <a:buNone/>
            </a:pPr>
            <a:r>
              <a:rPr lang="en-US" sz="2500" u="sng" dirty="0">
                <a:solidFill>
                  <a:srgbClr val="1B1C1D"/>
                </a:solidFill>
                <a:highlight>
                  <a:schemeClr val="lt1"/>
                </a:highlight>
                <a:latin typeface="Arial"/>
                <a:ea typeface="Arial"/>
                <a:cs typeface="Arial"/>
                <a:sym typeface="Arial"/>
              </a:rPr>
              <a:t>Prompt 1</a:t>
            </a:r>
            <a:r>
              <a:rPr lang="en-US" sz="2500" dirty="0">
                <a:solidFill>
                  <a:srgbClr val="1B1C1D"/>
                </a:solidFill>
                <a:highlight>
                  <a:schemeClr val="lt1"/>
                </a:highlight>
                <a:latin typeface="Arial"/>
                <a:ea typeface="Arial"/>
                <a:cs typeface="Arial"/>
                <a:sym typeface="Arial"/>
              </a:rPr>
              <a:t>: </a:t>
            </a:r>
            <a:r>
              <a:rPr lang="en-GB" sz="2400" b="0" i="0" u="none" strike="noStrike" dirty="0">
                <a:solidFill>
                  <a:srgbClr val="1B1C1D"/>
                </a:solidFill>
                <a:effectLst/>
                <a:latin typeface="Arial" panose="020B0604020202020204" pitchFamily="34" charset="0"/>
              </a:rPr>
              <a:t>Describe the incident: What happened? (e.g., Phishing email, hacked social media account, data breach affecting an online service you used, loss of a device, malware infection, etc.)</a:t>
            </a:r>
            <a:endParaRPr sz="2400" b="1" i="1" dirty="0">
              <a:highlight>
                <a:schemeClr val="lt1"/>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E6876005-7D81-6EB6-E4A1-885243A69A08}"/>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77CAA486-0AA9-6F46-0AEF-E86A67920AA4}"/>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a:extLst>
              <a:ext uri="{FF2B5EF4-FFF2-40B4-BE49-F238E27FC236}">
                <a16:creationId xmlns:a16="http://schemas.microsoft.com/office/drawing/2014/main" id="{08A9B3EE-31CA-EC31-C073-AE7C823DDB8D}"/>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
        <p:nvSpPr>
          <p:cNvPr id="59" name="Google Shape;59;p2">
            <a:extLst>
              <a:ext uri="{FF2B5EF4-FFF2-40B4-BE49-F238E27FC236}">
                <a16:creationId xmlns:a16="http://schemas.microsoft.com/office/drawing/2014/main" id="{B0495B81-68FF-4E8A-2E1C-64BFCC845744}"/>
              </a:ext>
            </a:extLst>
          </p:cNvPr>
          <p:cNvSpPr txBox="1">
            <a:spLocks noGrp="1"/>
          </p:cNvSpPr>
          <p:nvPr>
            <p:ph type="body" idx="4294967295"/>
          </p:nvPr>
        </p:nvSpPr>
        <p:spPr>
          <a:xfrm>
            <a:off x="1489650" y="3118286"/>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Individual Reflection</a:t>
            </a:r>
            <a:endParaRPr sz="2500" b="1" u="sng" dirty="0">
              <a:solidFill>
                <a:srgbClr val="1B1C1D"/>
              </a:solidFill>
              <a:highlight>
                <a:schemeClr val="lt1"/>
              </a:highlight>
              <a:latin typeface="Arial"/>
              <a:ea typeface="Arial"/>
              <a:cs typeface="Arial"/>
              <a:sym typeface="Arial"/>
            </a:endParaRPr>
          </a:p>
          <a:p>
            <a:pPr marL="0" indent="0">
              <a:lnSpc>
                <a:spcPct val="115000"/>
              </a:lnSpc>
              <a:spcBef>
                <a:spcPts val="0"/>
              </a:spcBef>
              <a:buNone/>
            </a:pPr>
            <a:r>
              <a:rPr lang="en-US" sz="2500" u="sng" dirty="0">
                <a:solidFill>
                  <a:srgbClr val="1B1C1D"/>
                </a:solidFill>
                <a:highlight>
                  <a:schemeClr val="lt1"/>
                </a:highlight>
                <a:latin typeface="Arial"/>
                <a:ea typeface="Arial"/>
                <a:cs typeface="Arial"/>
                <a:sym typeface="Arial"/>
              </a:rPr>
              <a:t>Prompt 2</a:t>
            </a:r>
            <a:r>
              <a:rPr lang="en-US" sz="2500" dirty="0">
                <a:solidFill>
                  <a:srgbClr val="1B1C1D"/>
                </a:solidFill>
                <a:highlight>
                  <a:schemeClr val="lt1"/>
                </a:highlight>
                <a:latin typeface="Arial"/>
                <a:ea typeface="Arial"/>
                <a:cs typeface="Arial"/>
                <a:sym typeface="Arial"/>
              </a:rPr>
              <a:t>: </a:t>
            </a:r>
            <a:r>
              <a:rPr lang="en-GB" sz="2400" b="0" i="0" u="none" strike="noStrike" dirty="0">
                <a:solidFill>
                  <a:srgbClr val="1B1C1D"/>
                </a:solidFill>
                <a:effectLst/>
                <a:latin typeface="Arial" panose="020B0604020202020204" pitchFamily="34" charset="0"/>
              </a:rPr>
              <a:t>When did it happen (approximately)?</a:t>
            </a:r>
          </a:p>
          <a:p>
            <a:pPr marL="0" indent="0">
              <a:lnSpc>
                <a:spcPct val="115000"/>
              </a:lnSpc>
              <a:spcBef>
                <a:spcPts val="0"/>
              </a:spcBef>
              <a:buNone/>
            </a:pPr>
            <a:r>
              <a:rPr lang="en-GB" sz="2400" b="0" i="0" u="sng" strike="noStrike" dirty="0">
                <a:solidFill>
                  <a:srgbClr val="1B1C1D"/>
                </a:solidFill>
                <a:effectLst/>
                <a:latin typeface="Arial" panose="020B0604020202020204" pitchFamily="34" charset="0"/>
              </a:rPr>
              <a:t>Prompt 3: </a:t>
            </a:r>
            <a:r>
              <a:rPr lang="en-GB" sz="2400" b="0" i="0" u="none" strike="noStrike" dirty="0">
                <a:solidFill>
                  <a:srgbClr val="1B1C1D"/>
                </a:solidFill>
                <a:effectLst/>
                <a:latin typeface="Arial" panose="020B0604020202020204" pitchFamily="34" charset="0"/>
              </a:rPr>
              <a:t>What were the immediate consequences? (e.g., Loss of access, financial impact, emotional distress, time spent resolving the issue, etc.)</a:t>
            </a:r>
          </a:p>
        </p:txBody>
      </p:sp>
    </p:spTree>
    <p:extLst>
      <p:ext uri="{BB962C8B-B14F-4D97-AF65-F5344CB8AC3E}">
        <p14:creationId xmlns:p14="http://schemas.microsoft.com/office/powerpoint/2010/main" val="864606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39F34667-0CDF-2A59-AF4D-23ED02B7F445}"/>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C0F96390-3266-EF64-892C-4276E93D12AE}"/>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a:extLst>
              <a:ext uri="{FF2B5EF4-FFF2-40B4-BE49-F238E27FC236}">
                <a16:creationId xmlns:a16="http://schemas.microsoft.com/office/drawing/2014/main" id="{A421226B-F673-B1A5-1241-8E1E60327B1D}"/>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59" name="Google Shape;59;p2">
            <a:extLst>
              <a:ext uri="{FF2B5EF4-FFF2-40B4-BE49-F238E27FC236}">
                <a16:creationId xmlns:a16="http://schemas.microsoft.com/office/drawing/2014/main" id="{F34300FD-727C-01FE-BF29-BD4D023453C6}"/>
              </a:ext>
            </a:extLst>
          </p:cNvPr>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Individual Reflection</a:t>
            </a:r>
            <a:endParaRPr sz="2500" b="1" u="sng" dirty="0">
              <a:solidFill>
                <a:srgbClr val="1B1C1D"/>
              </a:solidFill>
              <a:highlight>
                <a:schemeClr val="lt1"/>
              </a:highlight>
              <a:latin typeface="Arial"/>
              <a:ea typeface="Arial"/>
              <a:cs typeface="Arial"/>
              <a:sym typeface="Arial"/>
            </a:endParaRPr>
          </a:p>
          <a:p>
            <a:pPr marL="0" indent="0">
              <a:lnSpc>
                <a:spcPct val="115000"/>
              </a:lnSpc>
              <a:spcBef>
                <a:spcPts val="0"/>
              </a:spcBef>
              <a:buNone/>
            </a:pPr>
            <a:r>
              <a:rPr lang="en-GB" sz="2800" b="0" i="0" u="sng" strike="noStrike" dirty="0">
                <a:solidFill>
                  <a:srgbClr val="1B1C1D"/>
                </a:solidFill>
                <a:effectLst/>
                <a:latin typeface="Arial" panose="020B0604020202020204" pitchFamily="34" charset="0"/>
              </a:rPr>
              <a:t>Prompt 4</a:t>
            </a:r>
            <a:r>
              <a:rPr lang="en-GB" sz="2800" b="0" i="0" u="none" strike="noStrike" dirty="0">
                <a:solidFill>
                  <a:srgbClr val="1B1C1D"/>
                </a:solidFill>
                <a:effectLst/>
                <a:latin typeface="Arial" panose="020B0604020202020204" pitchFamily="34" charset="0"/>
              </a:rPr>
              <a:t>: What do you think was the root cause or vulnerability that led to the incident? (e.g., Weak password, clicking a suspicious link, lack of awareness, software vulnerability, physical loss, etc.)</a:t>
            </a:r>
            <a:endParaRPr lang="en-GB" sz="2800" b="1" i="1" dirty="0">
              <a:highlight>
                <a:schemeClr val="lt1"/>
              </a:highlight>
            </a:endParaRPr>
          </a:p>
        </p:txBody>
      </p:sp>
    </p:spTree>
    <p:extLst>
      <p:ext uri="{BB962C8B-B14F-4D97-AF65-F5344CB8AC3E}">
        <p14:creationId xmlns:p14="http://schemas.microsoft.com/office/powerpoint/2010/main" val="3069375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0F26A622-8E75-FBE7-930B-A0A052B56440}"/>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DB9BCF51-5B20-9F5A-F15C-36093402A19C}"/>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a:extLst>
              <a:ext uri="{FF2B5EF4-FFF2-40B4-BE49-F238E27FC236}">
                <a16:creationId xmlns:a16="http://schemas.microsoft.com/office/drawing/2014/main" id="{D48373FD-2D1A-1ED1-E75E-6927FB0B11F4}"/>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
        <p:nvSpPr>
          <p:cNvPr id="59" name="Google Shape;59;p2">
            <a:extLst>
              <a:ext uri="{FF2B5EF4-FFF2-40B4-BE49-F238E27FC236}">
                <a16:creationId xmlns:a16="http://schemas.microsoft.com/office/drawing/2014/main" id="{32B32C91-DA81-DFEB-3256-62DAD16051C7}"/>
              </a:ext>
            </a:extLst>
          </p:cNvPr>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Individual Reflection</a:t>
            </a:r>
            <a:endParaRPr sz="2500" b="1" u="sng" dirty="0">
              <a:solidFill>
                <a:srgbClr val="1B1C1D"/>
              </a:solidFill>
              <a:highlight>
                <a:schemeClr val="lt1"/>
              </a:highlight>
              <a:latin typeface="Arial"/>
              <a:ea typeface="Arial"/>
              <a:cs typeface="Arial"/>
              <a:sym typeface="Arial"/>
            </a:endParaRPr>
          </a:p>
          <a:p>
            <a:pPr marL="0" lvl="0" indent="0" algn="l" rtl="0">
              <a:lnSpc>
                <a:spcPct val="115000"/>
              </a:lnSpc>
              <a:spcBef>
                <a:spcPts val="0"/>
              </a:spcBef>
              <a:spcAft>
                <a:spcPts val="0"/>
              </a:spcAft>
              <a:buNone/>
            </a:pPr>
            <a:r>
              <a:rPr lang="en-US" sz="2500" u="sng" dirty="0">
                <a:solidFill>
                  <a:srgbClr val="1B1C1D"/>
                </a:solidFill>
                <a:highlight>
                  <a:schemeClr val="lt1"/>
                </a:highlight>
                <a:latin typeface="Arial"/>
                <a:ea typeface="Arial"/>
                <a:cs typeface="Arial"/>
                <a:sym typeface="Arial"/>
              </a:rPr>
              <a:t>Prompt 5: </a:t>
            </a:r>
            <a:r>
              <a:rPr lang="en-US" sz="2500" dirty="0">
                <a:solidFill>
                  <a:srgbClr val="1B1C1D"/>
                </a:solidFill>
                <a:highlight>
                  <a:schemeClr val="lt1"/>
                </a:highlight>
                <a:latin typeface="Arial"/>
                <a:ea typeface="Arial"/>
                <a:cs typeface="Arial"/>
                <a:sym typeface="Arial"/>
              </a:rPr>
              <a:t>What steps did you take (or wish you had taken) to resolve the issue and prevent it from happening again?</a:t>
            </a:r>
          </a:p>
          <a:p>
            <a:pPr marL="0" lvl="0" indent="0" algn="l" rtl="0">
              <a:lnSpc>
                <a:spcPct val="115000"/>
              </a:lnSpc>
              <a:spcBef>
                <a:spcPts val="0"/>
              </a:spcBef>
              <a:spcAft>
                <a:spcPts val="0"/>
              </a:spcAft>
              <a:buNone/>
            </a:pPr>
            <a:r>
              <a:rPr lang="en-US" sz="2500" u="sng" dirty="0">
                <a:solidFill>
                  <a:srgbClr val="1B1C1D"/>
                </a:solidFill>
                <a:highlight>
                  <a:schemeClr val="lt1"/>
                </a:highlight>
                <a:latin typeface="Arial"/>
                <a:ea typeface="Arial"/>
                <a:cs typeface="Arial"/>
                <a:sym typeface="Arial"/>
              </a:rPr>
              <a:t>Prompt 6: </a:t>
            </a:r>
            <a:r>
              <a:rPr lang="en-US" sz="2500" dirty="0">
                <a:solidFill>
                  <a:srgbClr val="1B1C1D"/>
                </a:solidFill>
                <a:highlight>
                  <a:schemeClr val="lt1"/>
                </a:highlight>
                <a:latin typeface="Arial"/>
                <a:ea typeface="Arial"/>
                <a:cs typeface="Arial"/>
                <a:sym typeface="Arial"/>
              </a:rPr>
              <a:t>How might this type of incident, or a similar one, impact a student, a teacher, or the school as a whole?</a:t>
            </a:r>
            <a:endParaRPr sz="2400" b="1" i="1" dirty="0">
              <a:highlight>
                <a:schemeClr val="lt1"/>
              </a:highlight>
            </a:endParaRPr>
          </a:p>
        </p:txBody>
      </p:sp>
    </p:spTree>
    <p:extLst>
      <p:ext uri="{BB962C8B-B14F-4D97-AF65-F5344CB8AC3E}">
        <p14:creationId xmlns:p14="http://schemas.microsoft.com/office/powerpoint/2010/main" val="159270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2D791807-F7EB-855D-D09E-E9B1829710D4}"/>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30C99B1A-AA97-20C4-5892-F7C9E93AF340}"/>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a:extLst>
              <a:ext uri="{FF2B5EF4-FFF2-40B4-BE49-F238E27FC236}">
                <a16:creationId xmlns:a16="http://schemas.microsoft.com/office/drawing/2014/main" id="{1EB9AC5F-5091-98FE-5CB4-6534C2B92B64}"/>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
        <p:nvSpPr>
          <p:cNvPr id="59" name="Google Shape;59;p2">
            <a:extLst>
              <a:ext uri="{FF2B5EF4-FFF2-40B4-BE49-F238E27FC236}">
                <a16:creationId xmlns:a16="http://schemas.microsoft.com/office/drawing/2014/main" id="{60714BC2-45D8-C741-33A0-3DCFDA198C5B}"/>
              </a:ext>
            </a:extLst>
          </p:cNvPr>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Individual Reflection</a:t>
            </a:r>
            <a:endParaRPr sz="2500" b="1" u="sng" dirty="0">
              <a:solidFill>
                <a:srgbClr val="1B1C1D"/>
              </a:solidFill>
              <a:highlight>
                <a:schemeClr val="lt1"/>
              </a:highlight>
              <a:latin typeface="Arial"/>
              <a:ea typeface="Arial"/>
              <a:cs typeface="Arial"/>
              <a:sym typeface="Arial"/>
            </a:endParaRPr>
          </a:p>
          <a:p>
            <a:pPr marL="50800" indent="0" rtl="0">
              <a:spcBef>
                <a:spcPts val="0"/>
              </a:spcBef>
              <a:spcAft>
                <a:spcPts val="0"/>
              </a:spcAft>
              <a:buNone/>
            </a:pPr>
            <a:r>
              <a:rPr lang="en-GB" b="0" i="0" u="sng" dirty="0">
                <a:solidFill>
                  <a:srgbClr val="1B1C1D"/>
                </a:solidFill>
                <a:effectLst/>
                <a:latin typeface="Arial" panose="020B0604020202020204" pitchFamily="34" charset="0"/>
              </a:rPr>
              <a:t>Prompt 7</a:t>
            </a:r>
            <a:r>
              <a:rPr lang="en-GB" b="0" i="0" u="none" strike="noStrike" dirty="0">
                <a:solidFill>
                  <a:srgbClr val="1B1C1D"/>
                </a:solidFill>
                <a:effectLst/>
                <a:latin typeface="Arial" panose="020B0604020202020204" pitchFamily="34" charset="0"/>
              </a:rPr>
              <a:t>: What key takeaway from your experience could you share to help others in our school community be more cyber-aware?</a:t>
            </a:r>
            <a:endParaRPr lang="en-GB" sz="2400" b="0" dirty="0">
              <a:effectLst/>
            </a:endParaRPr>
          </a:p>
          <a:p>
            <a:pPr marL="50800" indent="0">
              <a:buNone/>
            </a:pPr>
            <a:r>
              <a:rPr lang="en-GB" b="0" i="0" u="sng" dirty="0">
                <a:solidFill>
                  <a:srgbClr val="1B1C1D"/>
                </a:solidFill>
                <a:effectLst/>
                <a:latin typeface="Arial" panose="020B0604020202020204" pitchFamily="34" charset="0"/>
              </a:rPr>
              <a:t>Prompt 8</a:t>
            </a:r>
            <a:r>
              <a:rPr lang="en-GB" b="0" i="0" u="none" strike="noStrike" dirty="0">
                <a:solidFill>
                  <a:srgbClr val="1B1C1D"/>
                </a:solidFill>
                <a:effectLst/>
                <a:latin typeface="Arial" panose="020B0604020202020204" pitchFamily="34" charset="0"/>
              </a:rPr>
              <a:t>: What did you learn from this experience?</a:t>
            </a:r>
            <a:endParaRPr sz="2400" b="1" i="1" dirty="0">
              <a:highlight>
                <a:schemeClr val="lt1"/>
              </a:highlight>
            </a:endParaRPr>
          </a:p>
        </p:txBody>
      </p:sp>
    </p:spTree>
    <p:extLst>
      <p:ext uri="{BB962C8B-B14F-4D97-AF65-F5344CB8AC3E}">
        <p14:creationId xmlns:p14="http://schemas.microsoft.com/office/powerpoint/2010/main" val="1604076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6">
          <a:extLst>
            <a:ext uri="{FF2B5EF4-FFF2-40B4-BE49-F238E27FC236}">
              <a16:creationId xmlns:a16="http://schemas.microsoft.com/office/drawing/2014/main" id="{1E8E25F4-ED5E-8ECD-1495-2ACA175E1F30}"/>
            </a:ext>
          </a:extLst>
        </p:cNvPr>
        <p:cNvGrpSpPr/>
        <p:nvPr/>
      </p:nvGrpSpPr>
      <p:grpSpPr>
        <a:xfrm>
          <a:off x="0" y="0"/>
          <a:ext cx="0" cy="0"/>
          <a:chOff x="0" y="0"/>
          <a:chExt cx="0" cy="0"/>
        </a:xfrm>
      </p:grpSpPr>
      <p:sp>
        <p:nvSpPr>
          <p:cNvPr id="57" name="Google Shape;57;p2">
            <a:extLst>
              <a:ext uri="{FF2B5EF4-FFF2-40B4-BE49-F238E27FC236}">
                <a16:creationId xmlns:a16="http://schemas.microsoft.com/office/drawing/2014/main" id="{A5B30D62-CFCC-EA59-B465-97EDFB32E005}"/>
              </a:ext>
            </a:extLst>
          </p:cNvPr>
          <p:cNvSpPr txBox="1">
            <a:spLocks noGrp="1"/>
          </p:cNvSpPr>
          <p:nvPr>
            <p:ph type="title"/>
          </p:nvPr>
        </p:nvSpPr>
        <p:spPr>
          <a:xfrm>
            <a:off x="1090661" y="1792723"/>
            <a:ext cx="10515600" cy="1325563"/>
          </a:xfrm>
          <a:prstGeom prst="rect">
            <a:avLst/>
          </a:prstGeom>
          <a:noFill/>
          <a:ln>
            <a:noFill/>
          </a:ln>
        </p:spPr>
        <p:txBody>
          <a:bodyPr spcFirstLastPara="1" wrap="square" lIns="91425" tIns="45700" rIns="91425" bIns="45700" anchor="ctr" anchorCtr="0">
            <a:normAutofit/>
          </a:bodyPr>
          <a:lstStyle/>
          <a:p>
            <a:pPr>
              <a:buClr>
                <a:schemeClr val="accent1"/>
              </a:buClr>
              <a:buSzPts val="4000"/>
            </a:pPr>
            <a:r>
              <a:rPr lang="en-US" sz="4000" dirty="0">
                <a:solidFill>
                  <a:schemeClr val="accent1"/>
                </a:solidFill>
              </a:rPr>
              <a:t>Experiencing Cybersecurity Incidents: Learning from Our Digital Footprints</a:t>
            </a:r>
            <a:endParaRPr dirty="0"/>
          </a:p>
        </p:txBody>
      </p:sp>
      <p:sp>
        <p:nvSpPr>
          <p:cNvPr id="58" name="Google Shape;58;p2">
            <a:extLst>
              <a:ext uri="{FF2B5EF4-FFF2-40B4-BE49-F238E27FC236}">
                <a16:creationId xmlns:a16="http://schemas.microsoft.com/office/drawing/2014/main" id="{8DEEA97C-FB52-3D36-8400-FB88AF3604FD}"/>
              </a:ext>
            </a:extLst>
          </p:cNvPr>
          <p:cNvSpPr txBox="1">
            <a:spLocks noGrp="1"/>
          </p:cNvSpPr>
          <p:nvPr>
            <p:ph type="sldNum" idx="12"/>
          </p:nvPr>
        </p:nvSpPr>
        <p:spPr>
          <a:xfrm>
            <a:off x="8463619" y="6026411"/>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
        <p:nvSpPr>
          <p:cNvPr id="59" name="Google Shape;59;p2">
            <a:extLst>
              <a:ext uri="{FF2B5EF4-FFF2-40B4-BE49-F238E27FC236}">
                <a16:creationId xmlns:a16="http://schemas.microsoft.com/office/drawing/2014/main" id="{18642EF3-C958-619C-25B7-8FF81459D0BE}"/>
              </a:ext>
            </a:extLst>
          </p:cNvPr>
          <p:cNvSpPr txBox="1">
            <a:spLocks noGrp="1"/>
          </p:cNvSpPr>
          <p:nvPr>
            <p:ph type="body" idx="4294967295"/>
          </p:nvPr>
        </p:nvSpPr>
        <p:spPr>
          <a:xfrm>
            <a:off x="1221055" y="3118264"/>
            <a:ext cx="9212700" cy="22464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sz="2500" b="1" u="sng" dirty="0">
                <a:solidFill>
                  <a:srgbClr val="1B1C1D"/>
                </a:solidFill>
                <a:highlight>
                  <a:schemeClr val="lt1"/>
                </a:highlight>
                <a:latin typeface="Arial"/>
                <a:ea typeface="Arial"/>
                <a:cs typeface="Arial"/>
                <a:sym typeface="Arial"/>
              </a:rPr>
              <a:t>Breakout Rooms</a:t>
            </a:r>
            <a:endParaRPr sz="2500" b="1" u="sng" dirty="0">
              <a:solidFill>
                <a:srgbClr val="1B1C1D"/>
              </a:solidFill>
              <a:highlight>
                <a:schemeClr val="lt1"/>
              </a:highlight>
              <a:latin typeface="Arial"/>
              <a:ea typeface="Arial"/>
              <a:cs typeface="Arial"/>
              <a:sym typeface="Arial"/>
            </a:endParaRPr>
          </a:p>
          <a:p>
            <a:pPr marL="50800" indent="0" rtl="0">
              <a:spcBef>
                <a:spcPts val="0"/>
              </a:spcBef>
              <a:spcAft>
                <a:spcPts val="0"/>
              </a:spcAft>
              <a:buNone/>
            </a:pPr>
            <a:endParaRPr lang="en-GB" sz="1800" b="0" i="0" u="none" strike="noStrike" dirty="0">
              <a:solidFill>
                <a:srgbClr val="1B1C1D"/>
              </a:solidFill>
              <a:effectLst/>
              <a:latin typeface="Arial" panose="020B0604020202020204" pitchFamily="34" charset="0"/>
            </a:endParaRPr>
          </a:p>
          <a:p>
            <a:pPr marL="50800" indent="0" rtl="0">
              <a:spcBef>
                <a:spcPts val="0"/>
              </a:spcBef>
              <a:spcAft>
                <a:spcPts val="0"/>
              </a:spcAft>
              <a:buNone/>
            </a:pPr>
            <a:r>
              <a:rPr lang="en-GB" sz="2400" b="0" i="0" u="none" strike="noStrike" dirty="0">
                <a:solidFill>
                  <a:srgbClr val="1B1C1D"/>
                </a:solidFill>
                <a:effectLst/>
                <a:latin typeface="Arial" panose="020B0604020202020204" pitchFamily="34" charset="0"/>
              </a:rPr>
              <a:t>"What's one common vulnerability you think we should all be more aware of?" </a:t>
            </a:r>
          </a:p>
          <a:p>
            <a:pPr marL="50800" indent="0" rtl="0">
              <a:spcBef>
                <a:spcPts val="0"/>
              </a:spcBef>
              <a:spcAft>
                <a:spcPts val="0"/>
              </a:spcAft>
              <a:buNone/>
            </a:pPr>
            <a:r>
              <a:rPr lang="en-GB" sz="2400" b="0" i="0" u="none" strike="noStrike" dirty="0">
                <a:solidFill>
                  <a:srgbClr val="1B1C1D"/>
                </a:solidFill>
                <a:effectLst/>
                <a:latin typeface="Arial" panose="020B0604020202020204" pitchFamily="34" charset="0"/>
              </a:rPr>
              <a:t>or </a:t>
            </a:r>
          </a:p>
          <a:p>
            <a:pPr marL="50800" indent="0" rtl="0">
              <a:spcBef>
                <a:spcPts val="0"/>
              </a:spcBef>
              <a:spcAft>
                <a:spcPts val="0"/>
              </a:spcAft>
              <a:buNone/>
            </a:pPr>
            <a:r>
              <a:rPr lang="en-GB" sz="2400" b="0" i="0" u="none" strike="noStrike" dirty="0">
                <a:solidFill>
                  <a:srgbClr val="1B1C1D"/>
                </a:solidFill>
                <a:effectLst/>
                <a:latin typeface="Arial" panose="020B0604020202020204" pitchFamily="34" charset="0"/>
              </a:rPr>
              <a:t>"What's a simple preventative measure that can make a big difference?"</a:t>
            </a:r>
            <a:br>
              <a:rPr lang="en-GB" dirty="0"/>
            </a:br>
            <a:endParaRPr sz="2400" b="1" i="1" dirty="0">
              <a:highlight>
                <a:schemeClr val="lt1"/>
              </a:highlight>
            </a:endParaRPr>
          </a:p>
        </p:txBody>
      </p:sp>
    </p:spTree>
    <p:extLst>
      <p:ext uri="{BB962C8B-B14F-4D97-AF65-F5344CB8AC3E}">
        <p14:creationId xmlns:p14="http://schemas.microsoft.com/office/powerpoint/2010/main" val="1421225164"/>
      </p:ext>
    </p:extLst>
  </p:cSld>
  <p:clrMapOvr>
    <a:masterClrMapping/>
  </p:clrMapOvr>
</p:sld>
</file>

<file path=ppt/theme/theme1.xml><?xml version="1.0" encoding="utf-8"?>
<a:theme xmlns:a="http://schemas.openxmlformats.org/drawingml/2006/main" name="Office Theme">
  <a:themeElements>
    <a:clrScheme name="Custom 1">
      <a:dk1>
        <a:srgbClr val="212121"/>
      </a:dk1>
      <a:lt1>
        <a:srgbClr val="FFFFFF"/>
      </a:lt1>
      <a:dk2>
        <a:srgbClr val="44546A"/>
      </a:dk2>
      <a:lt2>
        <a:srgbClr val="E7E6E6"/>
      </a:lt2>
      <a:accent1>
        <a:srgbClr val="064CA0"/>
      </a:accent1>
      <a:accent2>
        <a:srgbClr val="71CCDF"/>
      </a:accent2>
      <a:accent3>
        <a:srgbClr val="C4E8F8"/>
      </a:accent3>
      <a:accent4>
        <a:srgbClr val="FFC000"/>
      </a:accent4>
      <a:accent5>
        <a:srgbClr val="775FAC"/>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335</Words>
  <Application>Microsoft Macintosh PowerPoint</Application>
  <PresentationFormat>Widescreen</PresentationFormat>
  <Paragraphs>32</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Helvetica Neue</vt:lpstr>
      <vt:lpstr>Calibri</vt:lpstr>
      <vt:lpstr>Arial</vt:lpstr>
      <vt:lpstr>Office Theme</vt:lpstr>
      <vt:lpstr>Cybersecurity and Disinformation When Things Go Wrong Section 2 [Teachers-School Leaders-Parents]</vt:lpstr>
      <vt:lpstr>Experiencing Cybersecurity Incidents: Learning from Our Digital Footprints</vt:lpstr>
      <vt:lpstr>Experiencing Cybersecurity Incidents: Learning from Our Digital Footprints</vt:lpstr>
      <vt:lpstr>Experiencing Cybersecurity Incidents: Learning from Our Digital Footprints</vt:lpstr>
      <vt:lpstr>Experiencing Cybersecurity Incidents: Learning from Our Digital Footprints</vt:lpstr>
      <vt:lpstr>Experiencing Cybersecurity Incidents: Learning from Our Digital Footprints</vt:lpstr>
      <vt:lpstr>Experiencing Cybersecurity Incidents: Learning from Our Digital Footprints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Effrosyni Kostara</dc:creator>
  <cp:lastModifiedBy>Effrosyni Kostara</cp:lastModifiedBy>
  <cp:revision>1</cp:revision>
  <dcterms:created xsi:type="dcterms:W3CDTF">2024-07-08T07:52:32Z</dcterms:created>
  <dcterms:modified xsi:type="dcterms:W3CDTF">2025-07-30T16:11:55Z</dcterms:modified>
</cp:coreProperties>
</file>